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ppt" ContentType="application/vnd.ms-powerpoint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294" r:id="rId2"/>
    <p:sldId id="258" r:id="rId3"/>
    <p:sldId id="257" r:id="rId4"/>
    <p:sldId id="259" r:id="rId5"/>
    <p:sldId id="260" r:id="rId6"/>
    <p:sldId id="262" r:id="rId7"/>
    <p:sldId id="263" r:id="rId8"/>
    <p:sldId id="285" r:id="rId9"/>
    <p:sldId id="28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9" r:id="rId24"/>
    <p:sldId id="287" r:id="rId25"/>
    <p:sldId id="288" r:id="rId26"/>
    <p:sldId id="29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9290" autoAdjust="0"/>
  </p:normalViewPr>
  <p:slideViewPr>
    <p:cSldViewPr>
      <p:cViewPr varScale="1">
        <p:scale>
          <a:sx n="107" d="100"/>
          <a:sy n="107" d="100"/>
        </p:scale>
        <p:origin x="12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1.1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63621-1743-42E1-A1E5-584CFC4F06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9698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1.1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DC083-0172-451A-A507-F70F3ADA0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0284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3675974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253294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1889612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1851140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4500C1E9-DEF4-4492-8674-BA10F1A085E7}" type="datetime1">
              <a:rPr lang="ru-RU" smtClean="0"/>
              <a:t>12.09.2023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59AC7-A18E-456A-9D00-91B76524DEA8}" type="datetime1">
              <a:rPr lang="ru-RU" smtClean="0"/>
              <a:t>12.09.2023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70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23D162-5330-4D64-88D8-32CD3E3745ED}" type="datetime1">
              <a:rPr lang="ru-RU" smtClean="0"/>
              <a:t>12.09.2023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227BF0-E81B-47EF-AC4A-318603F5D69C}" type="datetime1">
              <a:rPr lang="ru-RU" smtClean="0"/>
              <a:t>12.09.2023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4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4A7CC80-F68F-4527-8BCE-FB41575A2E85}" type="datetime1">
              <a:rPr lang="ru-RU" smtClean="0"/>
              <a:t>12.09.2023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1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4DBEFB-FF90-434E-A612-2D214A32AC16}" type="datetime1">
              <a:rPr lang="ru-RU" smtClean="0"/>
              <a:t>12.09.2023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4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30AE83-1F6B-4FA6-8A67-7F0D7B21D350}" type="datetime1">
              <a:rPr lang="ru-RU" smtClean="0"/>
              <a:t>12.09.2023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40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14CA00-8F7A-4EAE-A321-F187B66B49FD}" type="datetime1">
              <a:rPr lang="ru-RU" smtClean="0"/>
              <a:t>12.09.2023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00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05D591E-E88C-43EE-8919-07C8CFC54FB4}" type="datetime1">
              <a:rPr lang="ru-RU" smtClean="0"/>
              <a:t>12.09.2023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2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BBE0A6-C0C7-4DC1-A587-BABBFF59B541}" type="datetime1">
              <a:rPr lang="ru-RU" smtClean="0"/>
              <a:t>12.09.2023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9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BB45AC6F-9971-44FA-B2B4-E4590396A5D1}" type="datetime1">
              <a:rPr lang="ru-RU" smtClean="0"/>
              <a:t>12.09.2023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82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103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fld id="{080454AE-3112-451C-9D59-544C4E35B218}" type="datetime1">
              <a:rPr lang="ru-RU" smtClean="0"/>
              <a:t>12.09.2023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fld id="{AF9893B3-7874-4039-AAD3-167F60D373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1" fontAlgn="base" hangingPunct="1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1" fontAlgn="base" hangingPunct="1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1" fontAlgn="base" hangingPunct="1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1" fontAlgn="base" hangingPunct="1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1" fontAlgn="base" hangingPunct="1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Microsoft_PowerPoint_97-2003_Presentation.ppt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</a:t>
            </a:fld>
            <a:endParaRPr lang="ru-RU"/>
          </a:p>
        </p:txBody>
      </p:sp>
      <p:graphicFrame>
        <p:nvGraphicFramePr>
          <p:cNvPr id="5" name="Объект 4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0712881"/>
              </p:ext>
            </p:extLst>
          </p:nvPr>
        </p:nvGraphicFramePr>
        <p:xfrm>
          <a:off x="257175" y="195263"/>
          <a:ext cx="8628063" cy="646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2205424" imgH="1652095" progId="PowerPoint.Show.8">
                  <p:embed/>
                </p:oleObj>
              </mc:Choice>
              <mc:Fallback>
                <p:oleObj name="Presentation" r:id="rId2" imgW="2205424" imgH="1652095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7175" y="195263"/>
                        <a:ext cx="8628063" cy="6465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032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86480"/>
          </a:xfrm>
        </p:spPr>
        <p:txBody>
          <a:bodyPr/>
          <a:lstStyle/>
          <a:p>
            <a:r>
              <a:rPr lang="ru-RU" dirty="0"/>
              <a:t>Назовите Ленинградскую школьницу, которая во время блокады вела свой печальный дневник?</a:t>
            </a:r>
          </a:p>
        </p:txBody>
      </p:sp>
      <p:pic>
        <p:nvPicPr>
          <p:cNvPr id="7170" name="Picture 2" descr="C:\Users\Agent\Desktop\Фотки по блокаде\таня савичеа днев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4972597" cy="341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6165" y="3782453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Таня Савичева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04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61100"/>
            <a:ext cx="8183880" cy="673940"/>
          </a:xfrm>
        </p:spPr>
        <p:txBody>
          <a:bodyPr>
            <a:normAutofit/>
          </a:bodyPr>
          <a:lstStyle/>
          <a:p>
            <a:r>
              <a:rPr lang="ru-RU" dirty="0"/>
              <a:t>Вопрос 9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458488"/>
          </a:xfrm>
        </p:spPr>
        <p:txBody>
          <a:bodyPr/>
          <a:lstStyle/>
          <a:p>
            <a:r>
              <a:rPr lang="ru-RU" dirty="0"/>
              <a:t>Как называлась автомобильная трасса, проложенная по льду Ладожского озера?</a:t>
            </a:r>
          </a:p>
        </p:txBody>
      </p:sp>
      <p:pic>
        <p:nvPicPr>
          <p:cNvPr id="8194" name="Picture 2" descr="C:\Users\Agent\Desktop\Фотки по блокаде\Рисунок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32296"/>
            <a:ext cx="4896544" cy="342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3108089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Дорога Жизни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6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Какова длина ледовой трассы Дороги жизни от Осиновца до Кобоны?</a:t>
            </a:r>
          </a:p>
        </p:txBody>
      </p:sp>
      <p:pic>
        <p:nvPicPr>
          <p:cNvPr id="9218" name="Picture 2" descr="C:\Users\Agent\Desktop\Фотки по блокаде\дорога жизн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28800"/>
            <a:ext cx="398105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64622" y="3253416"/>
            <a:ext cx="3997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км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33864"/>
            <a:ext cx="8183880" cy="801176"/>
          </a:xfrm>
        </p:spPr>
        <p:txBody>
          <a:bodyPr/>
          <a:lstStyle/>
          <a:p>
            <a:r>
              <a:rPr lang="ru-RU" dirty="0"/>
              <a:t>Вопрос 11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954432"/>
          </a:xfrm>
        </p:spPr>
        <p:txBody>
          <a:bodyPr/>
          <a:lstStyle/>
          <a:p>
            <a:r>
              <a:rPr lang="ru-RU" dirty="0"/>
              <a:t>Когда началась операция советский войск по прорыву блокады Ленинграда?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3335" y="2896200"/>
            <a:ext cx="3155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января 1943 года </a:t>
            </a:r>
          </a:p>
        </p:txBody>
      </p:sp>
      <p:pic>
        <p:nvPicPr>
          <p:cNvPr id="10244" name="Picture 4" descr="C:\Users\Agent\Desktop\Фотки по блокаде\Рисунок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4909767" cy="32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5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733832"/>
          </a:xfrm>
        </p:spPr>
        <p:txBody>
          <a:bodyPr/>
          <a:lstStyle/>
          <a:p>
            <a:r>
              <a:rPr lang="ru-RU" dirty="0"/>
              <a:t>Вопрос 12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Как называлась военная операция по прорыву блокады Ленинграда?</a:t>
            </a:r>
          </a:p>
        </p:txBody>
      </p:sp>
      <p:pic>
        <p:nvPicPr>
          <p:cNvPr id="11266" name="Picture 2" descr="C:\Users\Agent\Desktop\Фотки по блокаде\Операция Искра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92" y="1739852"/>
            <a:ext cx="5184576" cy="355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52402" y="3029615"/>
            <a:ext cx="27960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«Искра»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0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661824"/>
          </a:xfrm>
        </p:spPr>
        <p:txBody>
          <a:bodyPr/>
          <a:lstStyle/>
          <a:p>
            <a:r>
              <a:rPr lang="ru-RU" dirty="0"/>
              <a:t>Вопрос 13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1386480"/>
          </a:xfrm>
        </p:spPr>
        <p:txBody>
          <a:bodyPr/>
          <a:lstStyle/>
          <a:p>
            <a:r>
              <a:rPr lang="ru-RU" dirty="0"/>
              <a:t>Войска, каких фронтов участвовали в операции «Искра» по прорыву блокады?</a:t>
            </a:r>
          </a:p>
        </p:txBody>
      </p:sp>
      <p:pic>
        <p:nvPicPr>
          <p:cNvPr id="12290" name="Picture 2" descr="C:\Users\Agent\Desktop\Фотки по блокаде\Операция Иск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17" y="1916832"/>
            <a:ext cx="4468347" cy="335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5" y="2837254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Войска Ленинградского и Волховского фронтов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31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Назовите командующего войсками Ленинградского фронта.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58445" y="2996952"/>
            <a:ext cx="48931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Генерал-полковник Леонид Александрович Говоров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16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31" y="1789954"/>
            <a:ext cx="2778410" cy="350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1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03350"/>
            <a:ext cx="8183880" cy="731689"/>
          </a:xfrm>
        </p:spPr>
        <p:txBody>
          <a:bodyPr/>
          <a:lstStyle/>
          <a:p>
            <a:r>
              <a:rPr lang="ru-RU" dirty="0"/>
              <a:t>Вопрос 15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Назовите командующего войсками Волховского фронта.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52902" y="2780928"/>
            <a:ext cx="42435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 армии Кирилл Афанасьевич Мерецков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17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79567"/>
            <a:ext cx="2952328" cy="371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31256"/>
            <a:ext cx="8183880" cy="703783"/>
          </a:xfrm>
        </p:spPr>
        <p:txBody>
          <a:bodyPr/>
          <a:lstStyle/>
          <a:p>
            <a:r>
              <a:rPr lang="ru-RU" dirty="0"/>
              <a:t>Вопрос 16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98448"/>
          </a:xfrm>
        </p:spPr>
        <p:txBody>
          <a:bodyPr/>
          <a:lstStyle/>
          <a:p>
            <a:r>
              <a:rPr lang="ru-RU" dirty="0"/>
              <a:t>Назовите дату прорыва блокады Ленинграда.</a:t>
            </a:r>
          </a:p>
        </p:txBody>
      </p:sp>
      <p:pic>
        <p:nvPicPr>
          <p:cNvPr id="15362" name="Picture 2" descr="C:\Users\Agent\Desktop\Фотки по блокаде\Рисунок14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3384376" cy="363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2915867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января 1943 года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733831"/>
          </a:xfrm>
        </p:spPr>
        <p:txBody>
          <a:bodyPr>
            <a:normAutofit/>
          </a:bodyPr>
          <a:lstStyle/>
          <a:p>
            <a:r>
              <a:rPr lang="ru-RU" dirty="0"/>
              <a:t>Вопрос 17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Назовите дату окончательного снятия блокады Ленинграда.</a:t>
            </a:r>
          </a:p>
        </p:txBody>
      </p:sp>
      <p:pic>
        <p:nvPicPr>
          <p:cNvPr id="16386" name="Picture 2" descr="C:\Users\Agent\Desktop\Фотки по блокаде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628800"/>
            <a:ext cx="4752527" cy="356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16745" y="2708920"/>
            <a:ext cx="2880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января 1944 года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7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180020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0" dirty="0"/>
            </a:br>
            <a:r>
              <a:rPr lang="ru-RU" dirty="0">
                <a:solidFill>
                  <a:srgbClr val="FF8D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Викторина, посвящённая</a:t>
            </a:r>
            <a:br>
              <a:rPr lang="ru-RU" dirty="0">
                <a:solidFill>
                  <a:srgbClr val="FF8D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FF8D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Блокаде Ленинграда.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</a:t>
            </a:fld>
            <a:endParaRPr lang="ru-RU"/>
          </a:p>
        </p:txBody>
      </p:sp>
      <p:pic>
        <p:nvPicPr>
          <p:cNvPr id="5" name="Picture 7" descr="охрана неб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Metronom_-_Minuta_molchaniya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5813" y="50865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0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45118"/>
            <a:ext cx="8183880" cy="789921"/>
          </a:xfrm>
        </p:spPr>
        <p:txBody>
          <a:bodyPr/>
          <a:lstStyle/>
          <a:p>
            <a:r>
              <a:rPr lang="ru-RU" dirty="0"/>
              <a:t>Вопрос 18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Какое самое большое блокадное кладбище в Ленинграде?</a:t>
            </a:r>
          </a:p>
        </p:txBody>
      </p:sp>
      <p:pic>
        <p:nvPicPr>
          <p:cNvPr id="17410" name="Picture 2" descr="C:\Users\Agent\Desktop\Фотки по блокаде\Рисунок18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9" y="1723147"/>
            <a:ext cx="4695978" cy="35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48630" y="2744461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Пискарёвское мемориальное кладбище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19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Как называется центральная скульптура на Пискаревском кладбище?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5896" y="3208620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«Родина-Мать»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2" y="1556792"/>
            <a:ext cx="2592288" cy="37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6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435280" cy="1026440"/>
          </a:xfrm>
        </p:spPr>
        <p:txBody>
          <a:bodyPr/>
          <a:lstStyle/>
          <a:p>
            <a:r>
              <a:rPr lang="ru-RU" dirty="0"/>
              <a:t>Как называется памятник, посвященный погибшим детям блокадного Ленинграда?</a:t>
            </a:r>
          </a:p>
        </p:txBody>
      </p:sp>
      <p:pic>
        <p:nvPicPr>
          <p:cNvPr id="19458" name="Picture 2" descr="C:\Users\Agent\Desktop\Фотки по блокаде\Flower_of_Life_(Memorial)_general_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862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317261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«Цветок жизни»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81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86480"/>
          </a:xfrm>
        </p:spPr>
        <p:txBody>
          <a:bodyPr/>
          <a:lstStyle/>
          <a:p>
            <a:r>
              <a:rPr lang="ru-RU" dirty="0"/>
              <a:t>Какая песня о Дороге жизни была создана во время Великой Отечественной войны?</a:t>
            </a:r>
          </a:p>
        </p:txBody>
      </p:sp>
      <p:pic>
        <p:nvPicPr>
          <p:cNvPr id="20482" name="Picture 2" descr="C:\Users\Agent\Desktop\Фотки по блокаде\песня о ладог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57" y="1942958"/>
            <a:ext cx="4801655" cy="333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79804" y="2339835"/>
            <a:ext cx="29523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Песня о Ладоге    «Эх, Ладога, родная Ладога»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23</a:t>
            </a:fld>
            <a:endParaRPr lang="ru-RU"/>
          </a:p>
        </p:txBody>
      </p:sp>
      <p:pic>
        <p:nvPicPr>
          <p:cNvPr id="6" name="Ladoga_-_Minus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03335" y="52239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679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793" y="5255792"/>
            <a:ext cx="7845743" cy="693488"/>
          </a:xfrm>
        </p:spPr>
        <p:txBody>
          <a:bodyPr>
            <a:normAutofit/>
          </a:bodyPr>
          <a:lstStyle/>
          <a:p>
            <a:r>
              <a:rPr lang="ru-RU" dirty="0"/>
              <a:t>Вопрос 22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458488"/>
          </a:xfrm>
        </p:spPr>
        <p:txBody>
          <a:bodyPr/>
          <a:lstStyle/>
          <a:p>
            <a:r>
              <a:rPr lang="ru-RU" dirty="0"/>
              <a:t>Какому композитору поставлен памятник и названа улица его именем в Выборгском районе?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24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9438"/>
            <a:ext cx="4248472" cy="31863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309625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Дмитрий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Шостакович</a:t>
            </a:r>
          </a:p>
        </p:txBody>
      </p:sp>
    </p:spTree>
    <p:extLst>
      <p:ext uri="{BB962C8B-B14F-4D97-AF65-F5344CB8AC3E}">
        <p14:creationId xmlns:p14="http://schemas.microsoft.com/office/powerpoint/2010/main" val="32555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66308"/>
            <a:ext cx="8183880" cy="668732"/>
          </a:xfrm>
        </p:spPr>
        <p:txBody>
          <a:bodyPr>
            <a:normAutofit/>
          </a:bodyPr>
          <a:lstStyle/>
          <a:p>
            <a:r>
              <a:rPr lang="ru-RU" dirty="0"/>
              <a:t>Вопрос 23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404664"/>
            <a:ext cx="8183880" cy="1651107"/>
          </a:xfrm>
        </p:spPr>
        <p:txBody>
          <a:bodyPr/>
          <a:lstStyle/>
          <a:p>
            <a:r>
              <a:rPr lang="ru-RU" sz="2400" dirty="0"/>
              <a:t>Назовите знаменитое музыкальное произведение Д. Шостаковича, посвящённое городу Ленинграду. Когда оно впервые прозвучало в блокадном Ленинграде?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32849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1853" y="3018542"/>
            <a:ext cx="3970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симфония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«Ленинградская»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августа 1942 г.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87" y="1976857"/>
            <a:ext cx="2445199" cy="3468367"/>
          </a:xfrm>
          <a:prstGeom prst="rect">
            <a:avLst/>
          </a:prstGeom>
        </p:spPr>
      </p:pic>
      <p:pic>
        <p:nvPicPr>
          <p:cNvPr id="7" name="23-Shostakovich---D-Simfoniya-7-1-chast_-tema-nashestviya(mp3-blog.info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2445" y="5268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56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523" y="5167302"/>
            <a:ext cx="8150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«Детско-юношеский центр Светлогорского городского округа»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2524888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 подготовила: </a:t>
            </a:r>
          </a:p>
          <a:p>
            <a:pPr algn="ctr"/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Яшина Галина Владимировна</a:t>
            </a:r>
          </a:p>
          <a:p>
            <a:pPr algn="ctr"/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Педагог-организатор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32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Вопрос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458488"/>
          </a:xfrm>
        </p:spPr>
        <p:txBody>
          <a:bodyPr/>
          <a:lstStyle/>
          <a:p>
            <a:r>
              <a:rPr lang="ru-RU" dirty="0"/>
              <a:t>Какое суровое испытание выпало на долю жителей Ленинграда в годы Великой Отечественной войны?</a:t>
            </a:r>
          </a:p>
        </p:txBody>
      </p:sp>
      <p:pic>
        <p:nvPicPr>
          <p:cNvPr id="1027" name="Picture 3" descr="J:\3019.jpg блокад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2" y="2060848"/>
            <a:ext cx="4488525" cy="336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08565" y="356581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Блокада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41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38408"/>
          </a:xfrm>
        </p:spPr>
        <p:txBody>
          <a:bodyPr/>
          <a:lstStyle/>
          <a:p>
            <a:r>
              <a:rPr lang="ru-RU" dirty="0"/>
              <a:t>Когда началась Блокада Ленинграда?</a:t>
            </a:r>
          </a:p>
        </p:txBody>
      </p:sp>
      <p:pic>
        <p:nvPicPr>
          <p:cNvPr id="2050" name="Picture 2" descr="C:\Users\Agent\Desktop\Фотки по блокаде\post-1139087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7"/>
            <a:ext cx="5112567" cy="362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56176" y="2440664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г.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89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Сколько дней продолжалась блокада Ленинграда ?</a:t>
            </a:r>
          </a:p>
        </p:txBody>
      </p:sp>
      <p:pic>
        <p:nvPicPr>
          <p:cNvPr id="3074" name="Picture 2" descr="J:\blok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9706" y="314183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872 дня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8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98448"/>
          </a:xfrm>
        </p:spPr>
        <p:txBody>
          <a:bodyPr/>
          <a:lstStyle/>
          <a:p>
            <a:r>
              <a:rPr lang="ru-RU" dirty="0"/>
              <a:t>Какая была суточная норма хлеба зимой 1941 года?</a:t>
            </a:r>
          </a:p>
        </p:txBody>
      </p:sp>
      <p:pic>
        <p:nvPicPr>
          <p:cNvPr id="5122" name="Picture 2" descr="C:\Users\Agent\Desktop\Фотки по блокаде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90115"/>
            <a:ext cx="3168352" cy="263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69759" y="2147850"/>
            <a:ext cx="3778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Суточная норма хлеба в декабре 1941 года рабочим составляла 250 граммов, всем остальным 125 граммов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4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r>
              <a:rPr lang="ru-RU" dirty="0"/>
              <a:t>Как называлась блокадная железная печка?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55977" y="3226298"/>
            <a:ext cx="3672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Буржуйка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7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653571"/>
            <a:ext cx="2880320" cy="384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0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041" y="5264315"/>
            <a:ext cx="8183880" cy="684965"/>
          </a:xfrm>
        </p:spPr>
        <p:txBody>
          <a:bodyPr/>
          <a:lstStyle/>
          <a:p>
            <a:r>
              <a:rPr lang="ru-RU" dirty="0"/>
              <a:t>Вопрос 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242464"/>
          </a:xfrm>
        </p:spPr>
        <p:txBody>
          <a:bodyPr/>
          <a:lstStyle/>
          <a:p>
            <a:r>
              <a:rPr lang="ru-RU" dirty="0"/>
              <a:t>Где люди спасались во время авианалётов и артобстрелов?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8</a:t>
            </a:fld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589631"/>
            <a:ext cx="2736304" cy="367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51920" y="3256955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Бомбоубежище</a:t>
            </a:r>
          </a:p>
        </p:txBody>
      </p:sp>
    </p:spTree>
    <p:extLst>
      <p:ext uri="{BB962C8B-B14F-4D97-AF65-F5344CB8AC3E}">
        <p14:creationId xmlns:p14="http://schemas.microsoft.com/office/powerpoint/2010/main" val="15324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68389"/>
            <a:ext cx="8183880" cy="666651"/>
          </a:xfrm>
        </p:spPr>
        <p:txBody>
          <a:bodyPr>
            <a:normAutofit/>
          </a:bodyPr>
          <a:lstStyle/>
          <a:p>
            <a:r>
              <a:rPr lang="ru-RU" dirty="0"/>
              <a:t>Вопрос 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86480"/>
          </a:xfrm>
        </p:spPr>
        <p:txBody>
          <a:bodyPr/>
          <a:lstStyle/>
          <a:p>
            <a:r>
              <a:rPr lang="ru-RU" dirty="0"/>
              <a:t>Как называлось противотанковое заграждение из сваренных рельс в виде шестиконечной звезды?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893B3-7874-4039-AAD3-167F60D37313}" type="slidenum">
              <a:rPr lang="ru-RU" smtClean="0"/>
              <a:t>9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195863"/>
            <a:ext cx="4230035" cy="31725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51330" y="3305072"/>
            <a:ext cx="3259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Противо-танковый ёж</a:t>
            </a:r>
          </a:p>
        </p:txBody>
      </p:sp>
    </p:spTree>
    <p:extLst>
      <p:ext uri="{BB962C8B-B14F-4D97-AF65-F5344CB8AC3E}">
        <p14:creationId xmlns:p14="http://schemas.microsoft.com/office/powerpoint/2010/main" val="426127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</TotalTime>
  <Words>427</Words>
  <Application>Microsoft Office PowerPoint</Application>
  <PresentationFormat>Экран (4:3)</PresentationFormat>
  <Paragraphs>109</Paragraphs>
  <Slides>26</Slides>
  <Notes>4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Verdana</vt:lpstr>
      <vt:lpstr>Wingdings 2</vt:lpstr>
      <vt:lpstr>Аспект</vt:lpstr>
      <vt:lpstr>Презентация PowerPoint 97–2003</vt:lpstr>
      <vt:lpstr>Презентация PowerPoint</vt:lpstr>
      <vt:lpstr> Викторина, посвящённая Блокаде Ленинграда.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Вопрос 17</vt:lpstr>
      <vt:lpstr>Вопрос 18</vt:lpstr>
      <vt:lpstr>Вопрос 19</vt:lpstr>
      <vt:lpstr>Вопрос 20</vt:lpstr>
      <vt:lpstr>Вопрос 21</vt:lpstr>
      <vt:lpstr>Вопрос 22</vt:lpstr>
      <vt:lpstr>Вопрос 23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Викторина, посвящённая Блокаде Ленинграда.</dc:title>
  <dc:creator>Влад</dc:creator>
  <cp:lastModifiedBy>Beliarvskiy Boris</cp:lastModifiedBy>
  <cp:revision>190</cp:revision>
  <cp:lastPrinted>2011-11-05T16:02:44Z</cp:lastPrinted>
  <dcterms:created xsi:type="dcterms:W3CDTF">2011-11-05T09:01:19Z</dcterms:created>
  <dcterms:modified xsi:type="dcterms:W3CDTF">2023-09-12T14:27:39Z</dcterms:modified>
</cp:coreProperties>
</file>